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83" r:id="rId2"/>
    <p:sldId id="279" r:id="rId3"/>
    <p:sldId id="268" r:id="rId4"/>
    <p:sldId id="269" r:id="rId5"/>
    <p:sldId id="270" r:id="rId6"/>
    <p:sldId id="274" r:id="rId7"/>
    <p:sldId id="282" r:id="rId8"/>
    <p:sldId id="281" r:id="rId9"/>
    <p:sldId id="280" r:id="rId10"/>
    <p:sldId id="258" r:id="rId11"/>
    <p:sldId id="259" r:id="rId12"/>
    <p:sldId id="262" r:id="rId13"/>
    <p:sldId id="261" r:id="rId14"/>
    <p:sldId id="263" r:id="rId15"/>
    <p:sldId id="267" r:id="rId16"/>
    <p:sldId id="266" r:id="rId17"/>
    <p:sldId id="265" r:id="rId18"/>
    <p:sldId id="275" r:id="rId19"/>
    <p:sldId id="276" r:id="rId20"/>
    <p:sldId id="278" r:id="rId21"/>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E1319E-6277-4E16-B996-5F87D83CD783}" type="datetimeFigureOut">
              <a:rPr lang="en-US" smtClean="0"/>
              <a:pPr/>
              <a:t>9/28/2019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0E1AD2E-1036-4A94-A736-A03E8B95C3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E1319E-6277-4E16-B996-5F87D83CD783}" type="datetimeFigureOut">
              <a:rPr lang="en-US" smtClean="0"/>
              <a:pPr/>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E1319E-6277-4E16-B996-5F87D83CD783}" type="datetimeFigureOut">
              <a:rPr lang="en-US" smtClean="0"/>
              <a:pPr/>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E1319E-6277-4E16-B996-5F87D83CD783}" type="datetimeFigureOut">
              <a:rPr lang="en-US" smtClean="0"/>
              <a:pPr/>
              <a:t>9/28/2019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E1319E-6277-4E16-B996-5F87D83CD783}" type="datetimeFigureOut">
              <a:rPr lang="en-US" smtClean="0"/>
              <a:pPr/>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1319E-6277-4E16-B996-5F87D83CD783}" type="datetimeFigureOut">
              <a:rPr lang="en-US" smtClean="0"/>
              <a:pPr/>
              <a:t>9/28/2019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E1319E-6277-4E16-B996-5F87D83CD783}" type="datetimeFigureOut">
              <a:rPr lang="en-US" smtClean="0"/>
              <a:pPr/>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pPr/>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0E1AD2E-1036-4A94-A736-A03E8B95C3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E1319E-6277-4E16-B996-5F87D83CD783}" type="datetimeFigureOut">
              <a:rPr lang="en-US" smtClean="0"/>
              <a:pPr/>
              <a:t>9/28/2019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E1AD2E-1036-4A94-A736-A03E8B95C3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22" descr="Picture13"/>
          <p:cNvPicPr>
            <a:picLocks noChangeAspect="1" noChangeArrowheads="1"/>
          </p:cNvPicPr>
          <p:nvPr/>
        </p:nvPicPr>
        <p:blipFill>
          <a:blip r:embed="rId2"/>
          <a:srcRect/>
          <a:stretch>
            <a:fillRect/>
          </a:stretch>
        </p:blipFill>
        <p:spPr bwMode="auto">
          <a:xfrm rot="5400000">
            <a:off x="7850188" y="1587"/>
            <a:ext cx="1295400" cy="1292225"/>
          </a:xfrm>
          <a:prstGeom prst="rect">
            <a:avLst/>
          </a:prstGeom>
          <a:noFill/>
          <a:ln w="9525">
            <a:noFill/>
            <a:miter lim="800000"/>
            <a:headEnd/>
            <a:tailEnd/>
          </a:ln>
        </p:spPr>
      </p:pic>
      <p:pic>
        <p:nvPicPr>
          <p:cNvPr id="2052" name="Picture 23" descr="Picture13"/>
          <p:cNvPicPr>
            <a:picLocks noChangeAspect="1" noChangeArrowheads="1"/>
          </p:cNvPicPr>
          <p:nvPr/>
        </p:nvPicPr>
        <p:blipFill>
          <a:blip r:embed="rId2"/>
          <a:srcRect/>
          <a:stretch>
            <a:fillRect/>
          </a:stretch>
        </p:blipFill>
        <p:spPr bwMode="auto">
          <a:xfrm>
            <a:off x="0" y="0"/>
            <a:ext cx="1676400" cy="1671638"/>
          </a:xfrm>
          <a:prstGeom prst="rect">
            <a:avLst/>
          </a:prstGeom>
          <a:noFill/>
          <a:ln w="9525">
            <a:noFill/>
            <a:miter lim="800000"/>
            <a:headEnd/>
            <a:tailEnd/>
          </a:ln>
        </p:spPr>
      </p:pic>
      <p:pic>
        <p:nvPicPr>
          <p:cNvPr id="2053" name="Picture 24" descr="Picture13"/>
          <p:cNvPicPr>
            <a:picLocks noChangeAspect="1" noChangeArrowheads="1"/>
          </p:cNvPicPr>
          <p:nvPr/>
        </p:nvPicPr>
        <p:blipFill>
          <a:blip r:embed="rId2"/>
          <a:srcRect/>
          <a:stretch>
            <a:fillRect/>
          </a:stretch>
        </p:blipFill>
        <p:spPr bwMode="auto">
          <a:xfrm rot="10800000">
            <a:off x="7391400" y="5110163"/>
            <a:ext cx="1752600" cy="1747837"/>
          </a:xfrm>
          <a:prstGeom prst="rect">
            <a:avLst/>
          </a:prstGeom>
          <a:noFill/>
          <a:ln w="9525">
            <a:noFill/>
            <a:miter lim="800000"/>
            <a:headEnd/>
            <a:tailEnd/>
          </a:ln>
        </p:spPr>
      </p:pic>
      <p:pic>
        <p:nvPicPr>
          <p:cNvPr id="2054" name="Picture 25" descr="Picture13"/>
          <p:cNvPicPr>
            <a:picLocks noChangeAspect="1" noChangeArrowheads="1"/>
          </p:cNvPicPr>
          <p:nvPr/>
        </p:nvPicPr>
        <p:blipFill>
          <a:blip r:embed="rId2"/>
          <a:srcRect/>
          <a:stretch>
            <a:fillRect/>
          </a:stretch>
        </p:blipFill>
        <p:spPr bwMode="auto">
          <a:xfrm rot="-5400000">
            <a:off x="-2381" y="5183981"/>
            <a:ext cx="1676400" cy="1671638"/>
          </a:xfrm>
          <a:prstGeom prst="rect">
            <a:avLst/>
          </a:prstGeom>
          <a:noFill/>
          <a:ln w="9525">
            <a:noFill/>
            <a:miter lim="800000"/>
            <a:headEnd/>
            <a:tailEnd/>
          </a:ln>
        </p:spPr>
      </p:pic>
      <p:pic>
        <p:nvPicPr>
          <p:cNvPr id="2058" name="Picture 10" descr="bar01"/>
          <p:cNvPicPr>
            <a:picLocks noChangeAspect="1" noChangeArrowheads="1"/>
          </p:cNvPicPr>
          <p:nvPr/>
        </p:nvPicPr>
        <p:blipFill>
          <a:blip r:embed="rId3"/>
          <a:srcRect/>
          <a:stretch>
            <a:fillRect/>
          </a:stretch>
        </p:blipFill>
        <p:spPr bwMode="auto">
          <a:xfrm>
            <a:off x="2819400" y="-36513"/>
            <a:ext cx="3725863" cy="514351"/>
          </a:xfrm>
          <a:prstGeom prst="rect">
            <a:avLst/>
          </a:prstGeom>
          <a:noFill/>
          <a:ln w="9525">
            <a:noFill/>
            <a:miter lim="800000"/>
            <a:headEnd/>
            <a:tailEnd/>
          </a:ln>
        </p:spPr>
      </p:pic>
      <p:sp>
        <p:nvSpPr>
          <p:cNvPr id="2" name="TextBox 1"/>
          <p:cNvSpPr txBox="1"/>
          <p:nvPr/>
        </p:nvSpPr>
        <p:spPr>
          <a:xfrm>
            <a:off x="1338836" y="2096127"/>
            <a:ext cx="7162800"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BÀI 4: THƯ ĐIỆN TỬ ( TIẾP THEO)</a:t>
            </a:r>
            <a:endParaRPr lang="vi-VN" sz="2800" b="1" dirty="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38201"/>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6096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954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7608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4390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fontScale="90000"/>
          </a:bodyPr>
          <a:lstStyle/>
          <a:p>
            <a:r>
              <a:rPr lang="en-US" dirty="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.HOẠT ĐỘNG THỰC HÀNH</a:t>
            </a:r>
            <a:endParaRPr lang="en-US" dirty="0">
              <a:solidFill>
                <a:srgbClr val="FF0000"/>
              </a:solidFill>
              <a:latin typeface="Times New Roman" pitchFamily="18" charset="0"/>
              <a:cs typeface="Times New Roman" pitchFamily="18" charset="0"/>
            </a:endParaRPr>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4000" cy="53151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
        <p:nvSpPr>
          <p:cNvPr id="9" name="Rectangle 8"/>
          <p:cNvSpPr/>
          <p:nvPr/>
        </p:nvSpPr>
        <p:spPr>
          <a:xfrm>
            <a:off x="1143000" y="0"/>
            <a:ext cx="8172687" cy="923330"/>
          </a:xfrm>
          <a:prstGeom prst="rect">
            <a:avLst/>
          </a:prstGeom>
          <a:noFill/>
        </p:spPr>
        <p:txBody>
          <a:bodyPr wrap="none" lIns="91440" tIns="45720" rIns="91440" bIns="45720">
            <a:spAutoFit/>
          </a:bodyPr>
          <a:lstStyle/>
          <a:p>
            <a:pPr algn="ctr"/>
            <a:r>
              <a:rPr lang="en-US" sz="5400" b="1" cap="all" spc="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 Hoạt </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động cơ bản</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FF0000"/>
                </a:solidFill>
                <a:latin typeface="Times New Roman" pitchFamily="18" charset="0"/>
                <a:cs typeface="Times New Roman" pitchFamily="18" charset="0"/>
              </a:rPr>
              <a:t>C.HOẠT ĐỘNG ỨNG DỤNG MỞ RỘNG</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2400"/>
            <a:ext cx="9143999" cy="6127923"/>
          </a:xfrm>
          <a:prstGeom prst="rect">
            <a:avLst/>
          </a:prstGeom>
        </p:spPr>
      </p:pic>
      <p:sp>
        <p:nvSpPr>
          <p:cNvPr id="16" name="Oval Callout 15"/>
          <p:cNvSpPr/>
          <p:nvPr/>
        </p:nvSpPr>
        <p:spPr>
          <a:xfrm>
            <a:off x="4572000" y="2514600"/>
            <a:ext cx="3962400" cy="1795287"/>
          </a:xfrm>
          <a:prstGeom prst="wedgeEllipseCallout">
            <a:avLst>
              <a:gd name="adj1" fmla="val -67219"/>
              <a:gd name="adj2" fmla="val -88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mục</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chứa</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muốn</a:t>
            </a:r>
            <a:r>
              <a:rPr lang="en-US" sz="2800" dirty="0" smtClean="0">
                <a:solidFill>
                  <a:srgbClr val="FF0000"/>
                </a:solidFill>
              </a:rPr>
              <a:t> </a:t>
            </a:r>
            <a:r>
              <a:rPr lang="en-US" sz="2800" dirty="0" err="1" smtClean="0">
                <a:solidFill>
                  <a:srgbClr val="FF0000"/>
                </a:solidFill>
              </a:rPr>
              <a:t>gửi,chọn</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cần</a:t>
            </a:r>
            <a:r>
              <a:rPr lang="en-US" sz="2800" dirty="0" smtClean="0">
                <a:solidFill>
                  <a:srgbClr val="FF0000"/>
                </a:solidFill>
              </a:rPr>
              <a:t> </a:t>
            </a:r>
            <a:r>
              <a:rPr lang="en-US" sz="2800" dirty="0" err="1" smtClean="0">
                <a:solidFill>
                  <a:srgbClr val="FF0000"/>
                </a:solidFill>
              </a:rPr>
              <a:t>gửi</a:t>
            </a:r>
            <a:endParaRPr lang="en-US" sz="2400" dirty="0"/>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itchFamily="18" charset="0"/>
                <a:cs typeface="Times New Roman" pitchFamily="18" charset="0"/>
              </a:rPr>
              <a:t>3)</a:t>
            </a:r>
            <a:r>
              <a:rPr lang="en-US" dirty="0" err="1" smtClean="0">
                <a:solidFill>
                  <a:srgbClr val="00B050"/>
                </a:solidFill>
                <a:latin typeface="Times New Roman" pitchFamily="18" charset="0"/>
                <a:cs typeface="Times New Roman" pitchFamily="18" charset="0"/>
              </a:rPr>
              <a:t>Chọn</a:t>
            </a:r>
            <a:r>
              <a:rPr lang="en-US" dirty="0" smtClean="0">
                <a:solidFill>
                  <a:srgbClr val="00B050"/>
                </a:solidFill>
                <a:latin typeface="Times New Roman" pitchFamily="18" charset="0"/>
                <a:cs typeface="Times New Roman" pitchFamily="18" charset="0"/>
              </a:rPr>
              <a:t> open</a:t>
            </a:r>
            <a:endParaRPr lang="en-US"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1" cy="6608620"/>
          </a:xfrm>
          <a:prstGeom prst="rect">
            <a:avLst/>
          </a:prstGeom>
        </p:spPr>
      </p:pic>
      <p:sp>
        <p:nvSpPr>
          <p:cNvPr id="11" name="Rectangle 10"/>
          <p:cNvSpPr/>
          <p:nvPr/>
        </p:nvSpPr>
        <p:spPr>
          <a:xfrm>
            <a:off x="304800" y="41910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248400"/>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Hình</a:t>
            </a:r>
            <a:r>
              <a:rPr lang="en-US" sz="2800" dirty="0" smtClean="0">
                <a:solidFill>
                  <a:srgbClr val="FF0000"/>
                </a:solidFill>
              </a:rPr>
              <a:t> </a:t>
            </a:r>
            <a:r>
              <a:rPr lang="en-US" sz="2800" dirty="0" err="1" smtClean="0">
                <a:solidFill>
                  <a:srgbClr val="FF0000"/>
                </a:solidFill>
              </a:rPr>
              <a:t>cái</a:t>
            </a:r>
            <a:r>
              <a:rPr lang="en-US" sz="2800" dirty="0" smtClean="0">
                <a:solidFill>
                  <a:srgbClr val="FF0000"/>
                </a:solidFill>
              </a:rPr>
              <a:t> </a:t>
            </a:r>
            <a:r>
              <a:rPr lang="en-US" sz="2800" dirty="0" err="1" smtClean="0">
                <a:solidFill>
                  <a:srgbClr val="FF0000"/>
                </a:solidFill>
              </a:rPr>
              <a:t>ghim</a:t>
            </a:r>
            <a:r>
              <a:rPr lang="en-US" sz="2800" dirty="0" smtClean="0">
                <a:solidFill>
                  <a:srgbClr val="FF0000"/>
                </a:solidFill>
              </a:rPr>
              <a:t> </a:t>
            </a:r>
            <a:r>
              <a:rPr lang="en-US" sz="2800" dirty="0" err="1" smtClean="0">
                <a:solidFill>
                  <a:srgbClr val="FF0000"/>
                </a:solidFill>
              </a:rPr>
              <a:t>cho</a:t>
            </a:r>
            <a:r>
              <a:rPr lang="en-US" sz="2800" dirty="0" smtClean="0">
                <a:solidFill>
                  <a:srgbClr val="FF0000"/>
                </a:solidFill>
              </a:rPr>
              <a:t> </a:t>
            </a:r>
            <a:r>
              <a:rPr lang="en-US" sz="2800" dirty="0" err="1" smtClean="0">
                <a:solidFill>
                  <a:srgbClr val="FF0000"/>
                </a:solidFill>
              </a:rPr>
              <a:t>biết</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đính</a:t>
            </a:r>
            <a:r>
              <a:rPr lang="en-US" sz="2800" dirty="0" smtClean="0">
                <a:solidFill>
                  <a:srgbClr val="FF0000"/>
                </a:solidFill>
              </a:rPr>
              <a:t> </a:t>
            </a:r>
            <a:r>
              <a:rPr lang="en-US" sz="2800" dirty="0" err="1" smtClean="0">
                <a:solidFill>
                  <a:srgbClr val="FF0000"/>
                </a:solidFill>
              </a:rPr>
              <a:t>kèm</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endParaRPr lang="en-US" sz="2800" dirty="0">
              <a:solidFill>
                <a:srgbClr val="FF0000"/>
              </a:solidFill>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đúp</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đến</a:t>
            </a:r>
            <a:endParaRPr lang="en-US" sz="2800" dirty="0">
              <a:solidFill>
                <a:srgbClr val="FF0000"/>
              </a:solidFill>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477000"/>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mũi</a:t>
            </a:r>
            <a:r>
              <a:rPr lang="en-US" sz="2800" dirty="0" smtClean="0">
                <a:solidFill>
                  <a:srgbClr val="FF0000"/>
                </a:solidFill>
              </a:rPr>
              <a:t> </a:t>
            </a:r>
            <a:r>
              <a:rPr lang="en-US" sz="2800" dirty="0" err="1" smtClean="0">
                <a:solidFill>
                  <a:srgbClr val="FF0000"/>
                </a:solidFill>
              </a:rPr>
              <a:t>tên</a:t>
            </a:r>
            <a:r>
              <a:rPr lang="en-US" sz="2800" dirty="0" smtClean="0">
                <a:solidFill>
                  <a:srgbClr val="FF0000"/>
                </a:solidFill>
              </a:rPr>
              <a:t> </a:t>
            </a:r>
            <a:r>
              <a:rPr lang="en-US" sz="2800" dirty="0" err="1" smtClean="0">
                <a:solidFill>
                  <a:srgbClr val="FF0000"/>
                </a:solidFill>
              </a:rPr>
              <a:t>tải</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về</a:t>
            </a:r>
            <a:endParaRPr lang="en-US" sz="2800" dirty="0">
              <a:solidFill>
                <a:srgbClr val="FF0000"/>
              </a:solidFill>
            </a:endParaRPr>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nháp</a:t>
            </a:r>
            <a:r>
              <a:rPr lang="en-US" sz="7200" dirty="0" smtClean="0">
                <a:solidFill>
                  <a:srgbClr val="FF0000"/>
                </a:solidFill>
              </a:rPr>
              <a:t> </a:t>
            </a:r>
            <a:r>
              <a:rPr lang="en-US" sz="7200" dirty="0" err="1" smtClean="0">
                <a:solidFill>
                  <a:srgbClr val="FF0000"/>
                </a:solidFill>
              </a:rPr>
              <a:t>là</a:t>
            </a:r>
            <a:r>
              <a:rPr lang="en-US" sz="7200" dirty="0" smtClean="0">
                <a:solidFill>
                  <a:srgbClr val="FF0000"/>
                </a:solidFill>
              </a:rPr>
              <a:t> </a:t>
            </a: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đã</a:t>
            </a:r>
            <a:r>
              <a:rPr lang="en-US" sz="7200" dirty="0" smtClean="0">
                <a:solidFill>
                  <a:srgbClr val="FF0000"/>
                </a:solidFill>
              </a:rPr>
              <a:t> </a:t>
            </a:r>
            <a:r>
              <a:rPr lang="en-US" sz="7200" dirty="0" err="1" smtClean="0">
                <a:solidFill>
                  <a:srgbClr val="FF0000"/>
                </a:solidFill>
              </a:rPr>
              <a:t>soạn</a:t>
            </a:r>
            <a:r>
              <a:rPr lang="en-US" sz="7200" dirty="0" smtClean="0">
                <a:solidFill>
                  <a:srgbClr val="FF0000"/>
                </a:solidFill>
              </a:rPr>
              <a:t>  </a:t>
            </a:r>
            <a:r>
              <a:rPr lang="en-US" sz="7200" dirty="0" err="1" smtClean="0">
                <a:solidFill>
                  <a:srgbClr val="FF0000"/>
                </a:solidFill>
              </a:rPr>
              <a:t>nhưng</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được</a:t>
            </a:r>
            <a:r>
              <a:rPr lang="en-US" sz="7200" dirty="0" smtClean="0">
                <a:solidFill>
                  <a:srgbClr val="FF0000"/>
                </a:solidFill>
              </a:rPr>
              <a:t> </a:t>
            </a:r>
            <a:r>
              <a:rPr lang="en-US" sz="7200" dirty="0" err="1" smtClean="0">
                <a:solidFill>
                  <a:srgbClr val="FF0000"/>
                </a:solidFill>
              </a:rPr>
              <a:t>gửi</a:t>
            </a:r>
            <a:endParaRPr lang="en-US" sz="7200"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2"/>
          <p:cNvSpPr/>
          <p:nvPr/>
        </p:nvSpPr>
        <p:spPr>
          <a:xfrm>
            <a:off x="-152400" y="1295400"/>
            <a:ext cx="4495800" cy="44196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7030A0"/>
                </a:solidFill>
              </a:rPr>
              <a:t>1.</a:t>
            </a:r>
            <a:r>
              <a:rPr lang="en-US" dirty="0" smtClean="0">
                <a:solidFill>
                  <a:srgbClr val="7030A0"/>
                </a:solidFill>
              </a:rPr>
              <a:t>SOẠN VÀ GỬI CHO BẠN TRONG NHÓM BỨC THƯ  CÓ ĐÍNH KÈM MỘT TỆP VĂN BẢN WORD VỚI NỘI DUNG NHƯ SAU.</a:t>
            </a:r>
          </a:p>
          <a:p>
            <a:pPr algn="ct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thân</a:t>
            </a:r>
            <a:r>
              <a:rPr lang="en-US" sz="2400" b="1" i="1" dirty="0" smtClean="0">
                <a:solidFill>
                  <a:srgbClr val="FF0000"/>
                </a:solidFill>
              </a:rPr>
              <a:t> </a:t>
            </a:r>
            <a:r>
              <a:rPr lang="en-US" sz="2400" b="1" i="1" dirty="0" err="1" smtClean="0">
                <a:solidFill>
                  <a:srgbClr val="FF0000"/>
                </a:solidFill>
              </a:rPr>
              <a:t>mến</a:t>
            </a:r>
            <a:r>
              <a:rPr lang="en-US" sz="2400" b="1" i="1" dirty="0" smtClean="0">
                <a:solidFill>
                  <a:srgbClr val="FF0000"/>
                </a:solidFill>
              </a:rPr>
              <a:t>!</a:t>
            </a:r>
          </a:p>
          <a:p>
            <a:pPr algn="ctr"/>
            <a:r>
              <a:rPr lang="en-US" sz="2400" b="1" i="1" dirty="0" err="1" smtClean="0">
                <a:solidFill>
                  <a:srgbClr val="FF0000"/>
                </a:solidFill>
              </a:rPr>
              <a:t>Tớ</a:t>
            </a:r>
            <a:r>
              <a:rPr lang="en-US" sz="2400" b="1" i="1" dirty="0" smtClean="0">
                <a:solidFill>
                  <a:srgbClr val="FF0000"/>
                </a:solidFill>
              </a:rPr>
              <a:t> </a:t>
            </a:r>
            <a:r>
              <a:rPr lang="en-US" sz="2400" b="1" i="1" dirty="0" err="1" smtClean="0">
                <a:solidFill>
                  <a:srgbClr val="FF0000"/>
                </a:solidFill>
              </a:rPr>
              <a:t>mới</a:t>
            </a:r>
            <a:r>
              <a:rPr lang="en-US" sz="2400" b="1" i="1" dirty="0" smtClean="0">
                <a:solidFill>
                  <a:srgbClr val="FF0000"/>
                </a:solidFill>
              </a:rPr>
              <a:t> </a:t>
            </a:r>
            <a:r>
              <a:rPr lang="en-US" sz="2400" b="1" i="1" dirty="0" err="1" smtClean="0">
                <a:solidFill>
                  <a:srgbClr val="FF0000"/>
                </a:solidFill>
              </a:rPr>
              <a:t>sưu</a:t>
            </a:r>
            <a:r>
              <a:rPr lang="en-US" sz="2400" b="1" i="1" dirty="0" smtClean="0">
                <a:solidFill>
                  <a:srgbClr val="FF0000"/>
                </a:solidFill>
              </a:rPr>
              <a:t> </a:t>
            </a:r>
            <a:r>
              <a:rPr lang="en-US" sz="2400" b="1" i="1" dirty="0" err="1" smtClean="0">
                <a:solidFill>
                  <a:srgbClr val="FF0000"/>
                </a:solidFill>
              </a:rPr>
              <a:t>tập</a:t>
            </a:r>
            <a:r>
              <a:rPr lang="en-US" sz="2400" b="1" i="1" dirty="0" smtClean="0">
                <a:solidFill>
                  <a:srgbClr val="FF0000"/>
                </a:solidFill>
              </a:rPr>
              <a:t> </a:t>
            </a:r>
            <a:r>
              <a:rPr lang="en-US" sz="2400" b="1" i="1" dirty="0" err="1" smtClean="0">
                <a:solidFill>
                  <a:srgbClr val="FF0000"/>
                </a:solidFill>
              </a:rPr>
              <a:t>một</a:t>
            </a:r>
            <a:r>
              <a:rPr lang="en-US" sz="2400" b="1" i="1" dirty="0" smtClean="0">
                <a:solidFill>
                  <a:srgbClr val="FF0000"/>
                </a:solidFill>
              </a:rPr>
              <a:t> </a:t>
            </a:r>
            <a:r>
              <a:rPr lang="en-US" sz="2400" b="1" i="1" dirty="0" err="1" smtClean="0">
                <a:solidFill>
                  <a:srgbClr val="FF0000"/>
                </a:solidFill>
              </a:rPr>
              <a:t>bài</a:t>
            </a:r>
            <a:r>
              <a:rPr lang="en-US" sz="2400" b="1" i="1" dirty="0" smtClean="0">
                <a:solidFill>
                  <a:srgbClr val="FF0000"/>
                </a:solidFill>
              </a:rPr>
              <a:t> </a:t>
            </a:r>
            <a:r>
              <a:rPr lang="en-US" sz="2400" b="1" i="1" dirty="0" err="1" smtClean="0">
                <a:solidFill>
                  <a:srgbClr val="FF0000"/>
                </a:solidFill>
              </a:rPr>
              <a:t>thơ</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hay.Tớ</a:t>
            </a:r>
            <a:r>
              <a:rPr lang="en-US" sz="2400" b="1" i="1" dirty="0" smtClean="0">
                <a:solidFill>
                  <a:srgbClr val="FF0000"/>
                </a:solidFill>
              </a:rPr>
              <a:t> </a:t>
            </a:r>
            <a:r>
              <a:rPr lang="en-US" sz="2400" b="1" i="1" dirty="0" err="1" smtClean="0">
                <a:solidFill>
                  <a:srgbClr val="FF0000"/>
                </a:solidFill>
              </a:rPr>
              <a:t>đã</a:t>
            </a:r>
            <a:r>
              <a:rPr lang="en-US" sz="2400" b="1" i="1" dirty="0" smtClean="0">
                <a:solidFill>
                  <a:srgbClr val="FF0000"/>
                </a:solidFill>
              </a:rPr>
              <a:t> </a:t>
            </a:r>
            <a:r>
              <a:rPr lang="en-US" sz="2400" b="1" i="1" dirty="0" err="1" smtClean="0">
                <a:solidFill>
                  <a:srgbClr val="FF0000"/>
                </a:solidFill>
              </a:rPr>
              <a:t>soạn</a:t>
            </a:r>
            <a:r>
              <a:rPr lang="en-US" sz="2400" b="1" i="1" dirty="0" smtClean="0">
                <a:solidFill>
                  <a:srgbClr val="FF0000"/>
                </a:solidFill>
              </a:rPr>
              <a:t> </a:t>
            </a:r>
            <a:r>
              <a:rPr lang="en-US" sz="2400" b="1" i="1" dirty="0" err="1" smtClean="0">
                <a:solidFill>
                  <a:srgbClr val="FF0000"/>
                </a:solidFill>
              </a:rPr>
              <a:t>thảo</a:t>
            </a:r>
            <a:r>
              <a:rPr lang="en-US" sz="2400" b="1" i="1" dirty="0" smtClean="0">
                <a:solidFill>
                  <a:srgbClr val="FF0000"/>
                </a:solidFill>
              </a:rPr>
              <a:t> </a:t>
            </a:r>
            <a:r>
              <a:rPr lang="en-US" sz="2400" b="1" i="1" dirty="0" err="1" smtClean="0">
                <a:solidFill>
                  <a:srgbClr val="FF0000"/>
                </a:solidFill>
              </a:rPr>
              <a:t>và</a:t>
            </a:r>
            <a:r>
              <a:rPr lang="en-US" sz="2400" b="1" i="1" dirty="0" smtClean="0">
                <a:solidFill>
                  <a:srgbClr val="FF0000"/>
                </a:solidFill>
              </a:rPr>
              <a:t> </a:t>
            </a:r>
            <a:r>
              <a:rPr lang="en-US" sz="2400" b="1" i="1" dirty="0" err="1" smtClean="0">
                <a:solidFill>
                  <a:srgbClr val="FF0000"/>
                </a:solidFill>
              </a:rPr>
              <a:t>trình</a:t>
            </a:r>
            <a:r>
              <a:rPr lang="en-US" sz="2400" b="1" i="1" dirty="0" smtClean="0">
                <a:solidFill>
                  <a:srgbClr val="FF0000"/>
                </a:solidFill>
              </a:rPr>
              <a:t> </a:t>
            </a:r>
            <a:r>
              <a:rPr lang="en-US" sz="2400" b="1" i="1" dirty="0" err="1" smtClean="0">
                <a:solidFill>
                  <a:srgbClr val="FF0000"/>
                </a:solidFill>
              </a:rPr>
              <a:t>bày</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đẹp.Tớ</a:t>
            </a:r>
            <a:r>
              <a:rPr lang="en-US" sz="2400" b="1" i="1" dirty="0" smtClean="0">
                <a:solidFill>
                  <a:srgbClr val="FF0000"/>
                </a:solidFill>
              </a:rPr>
              <a:t> </a:t>
            </a:r>
            <a:r>
              <a:rPr lang="en-US" sz="2400" b="1" i="1" dirty="0" err="1" smtClean="0">
                <a:solidFill>
                  <a:srgbClr val="FF0000"/>
                </a:solidFill>
              </a:rPr>
              <a:t>gửi</a:t>
            </a:r>
            <a:r>
              <a:rPr lang="en-US" sz="2400" b="1" i="1" dirty="0" smtClean="0">
                <a:solidFill>
                  <a:srgbClr val="FF0000"/>
                </a:solidFill>
              </a:rPr>
              <a:t> </a:t>
            </a:r>
            <a:r>
              <a:rPr lang="en-US" sz="2400" b="1" i="1" dirty="0" err="1" smtClean="0">
                <a:solidFill>
                  <a:srgbClr val="FF0000"/>
                </a:solidFill>
              </a:rPr>
              <a:t>cho</a:t>
            </a:r>
            <a:r>
              <a:rPr lang="en-US" sz="2400" b="1" i="1" dirty="0" smtClean="0">
                <a:solidFill>
                  <a:srgbClr val="FF0000"/>
                </a:solidFill>
              </a:rPr>
              <a:t> </a:t>
            </a: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cùng</a:t>
            </a:r>
            <a:r>
              <a:rPr lang="en-US" sz="2400" b="1" i="1" dirty="0" smtClean="0">
                <a:solidFill>
                  <a:srgbClr val="FF0000"/>
                </a:solidFill>
              </a:rPr>
              <a:t> </a:t>
            </a:r>
            <a:r>
              <a:rPr lang="en-US" sz="2400" b="1" i="1" dirty="0" err="1" smtClean="0">
                <a:solidFill>
                  <a:srgbClr val="FF0000"/>
                </a:solidFill>
              </a:rPr>
              <a:t>xem</a:t>
            </a:r>
            <a:r>
              <a:rPr lang="en-US" sz="2400" b="1" i="1" dirty="0" smtClean="0">
                <a:solidFill>
                  <a:srgbClr val="FF0000"/>
                </a:solidFill>
              </a:rPr>
              <a:t> </a:t>
            </a:r>
            <a:r>
              <a:rPr lang="en-US" sz="2400" b="1" i="1" dirty="0" err="1" smtClean="0">
                <a:solidFill>
                  <a:srgbClr val="FF0000"/>
                </a:solidFill>
              </a:rPr>
              <a:t>nhé</a:t>
            </a:r>
            <a:r>
              <a:rPr lang="en-US" sz="2400" b="1" i="1" dirty="0" smtClean="0">
                <a:solidFill>
                  <a:srgbClr val="FF0000"/>
                </a:solidFill>
              </a:rPr>
              <a:t>!</a:t>
            </a:r>
            <a:endParaRPr lang="en-US" b="1" i="1" dirty="0">
              <a:solidFill>
                <a:srgbClr val="FF0000"/>
              </a:solidFill>
            </a:endParaRPr>
          </a:p>
        </p:txBody>
      </p:sp>
      <p:sp>
        <p:nvSpPr>
          <p:cNvPr id="4" name="Frame 3"/>
          <p:cNvSpPr/>
          <p:nvPr/>
        </p:nvSpPr>
        <p:spPr>
          <a:xfrm>
            <a:off x="4419600" y="1295400"/>
            <a:ext cx="4572000" cy="55279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2.Đăng </a:t>
            </a:r>
            <a:r>
              <a:rPr lang="en-US" sz="2800" b="1" dirty="0" err="1" smtClean="0">
                <a:solidFill>
                  <a:schemeClr val="tx1"/>
                </a:solidFill>
              </a:rPr>
              <a:t>nhập</a:t>
            </a:r>
            <a:r>
              <a:rPr lang="en-US" sz="2800" b="1" dirty="0" smtClean="0">
                <a:solidFill>
                  <a:schemeClr val="tx1"/>
                </a:solidFill>
              </a:rPr>
              <a:t> </a:t>
            </a:r>
            <a:r>
              <a:rPr lang="en-US" sz="2800" b="1" dirty="0" err="1" smtClean="0">
                <a:solidFill>
                  <a:schemeClr val="tx1"/>
                </a:solidFill>
              </a:rPr>
              <a:t>vào</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để</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 </a:t>
            </a:r>
            <a:r>
              <a:rPr lang="en-US" sz="2800" b="1" dirty="0" err="1" smtClean="0">
                <a:solidFill>
                  <a:schemeClr val="tx1"/>
                </a:solidFill>
              </a:rPr>
              <a:t>cho</a:t>
            </a:r>
            <a:r>
              <a:rPr lang="en-US" sz="2800" b="1" dirty="0" smtClean="0">
                <a:solidFill>
                  <a:schemeClr val="tx1"/>
                </a:solidFill>
              </a:rPr>
              <a:t> </a:t>
            </a:r>
            <a:r>
              <a:rPr lang="en-US" sz="2800" b="1" dirty="0" err="1" smtClean="0">
                <a:solidFill>
                  <a:schemeClr val="tx1"/>
                </a:solidFill>
              </a:rPr>
              <a:t>mình</a:t>
            </a:r>
            <a:r>
              <a:rPr lang="en-US" sz="2800" b="1" dirty="0" smtClean="0">
                <a:solidFill>
                  <a:schemeClr val="tx1"/>
                </a:solidFill>
              </a:rPr>
              <a:t> </a:t>
            </a:r>
            <a:r>
              <a:rPr lang="en-US" sz="2800" b="1" dirty="0" err="1" smtClean="0">
                <a:solidFill>
                  <a:schemeClr val="tx1"/>
                </a:solidFill>
              </a:rPr>
              <a:t>và</a:t>
            </a:r>
            <a:r>
              <a:rPr lang="en-US" sz="2800" b="1" dirty="0" smtClean="0">
                <a:solidFill>
                  <a:schemeClr val="tx1"/>
                </a:solidFill>
              </a:rPr>
              <a:t> </a:t>
            </a:r>
            <a:r>
              <a:rPr lang="en-US" sz="2800" b="1" dirty="0" err="1" smtClean="0">
                <a:solidFill>
                  <a:schemeClr val="tx1"/>
                </a:solidFill>
              </a:rPr>
              <a:t>tải</a:t>
            </a:r>
            <a:r>
              <a:rPr lang="en-US" sz="2800" b="1" dirty="0" smtClean="0">
                <a:solidFill>
                  <a:schemeClr val="tx1"/>
                </a:solidFill>
              </a:rPr>
              <a:t> </a:t>
            </a:r>
            <a:r>
              <a:rPr lang="en-US" sz="2800" b="1" dirty="0" err="1" smtClean="0">
                <a:solidFill>
                  <a:schemeClr val="tx1"/>
                </a:solidFill>
              </a:rPr>
              <a:t>về</a:t>
            </a:r>
            <a:r>
              <a:rPr lang="en-US" sz="2800" b="1" dirty="0" smtClean="0">
                <a:solidFill>
                  <a:schemeClr val="tx1"/>
                </a:solidFill>
              </a:rPr>
              <a:t> </a:t>
            </a:r>
            <a:r>
              <a:rPr lang="en-US" sz="2800" b="1" dirty="0" err="1" smtClean="0">
                <a:solidFill>
                  <a:schemeClr val="tx1"/>
                </a:solidFill>
              </a:rPr>
              <a:t>máy</a:t>
            </a:r>
            <a:r>
              <a:rPr lang="en-US" sz="2800" b="1" dirty="0" smtClean="0">
                <a:solidFill>
                  <a:schemeClr val="tx1"/>
                </a:solidFill>
              </a:rPr>
              <a:t> </a:t>
            </a:r>
            <a:r>
              <a:rPr lang="en-US" sz="2800" b="1" dirty="0" err="1" smtClean="0">
                <a:solidFill>
                  <a:schemeClr val="tx1"/>
                </a:solidFill>
              </a:rPr>
              <a:t>tính</a:t>
            </a:r>
            <a:r>
              <a:rPr lang="en-US" sz="2800" b="1" dirty="0" smtClean="0">
                <a:solidFill>
                  <a:schemeClr val="tx1"/>
                </a:solidFill>
              </a:rPr>
              <a:t>  </a:t>
            </a:r>
            <a:r>
              <a:rPr lang="en-US" sz="2800" b="1" dirty="0" err="1" smtClean="0">
                <a:solidFill>
                  <a:schemeClr val="tx1"/>
                </a:solidFill>
              </a:rPr>
              <a:t>tệp</a:t>
            </a:r>
            <a:r>
              <a:rPr lang="en-US" sz="2800" b="1" dirty="0" smtClean="0">
                <a:solidFill>
                  <a:schemeClr val="tx1"/>
                </a:solidFill>
              </a:rPr>
              <a:t> </a:t>
            </a:r>
            <a:r>
              <a:rPr lang="en-US" sz="2800" b="1" dirty="0" err="1" smtClean="0">
                <a:solidFill>
                  <a:schemeClr val="tx1"/>
                </a:solidFill>
              </a:rPr>
              <a:t>đính</a:t>
            </a:r>
            <a:r>
              <a:rPr lang="en-US" sz="2800" b="1" dirty="0" smtClean="0">
                <a:solidFill>
                  <a:schemeClr val="tx1"/>
                </a:solidFill>
              </a:rPr>
              <a:t> </a:t>
            </a:r>
            <a:r>
              <a:rPr lang="en-US" sz="2800" b="1" dirty="0" err="1" smtClean="0">
                <a:solidFill>
                  <a:schemeClr val="tx1"/>
                </a:solidFill>
              </a:rPr>
              <a:t>kèm</a:t>
            </a:r>
            <a:r>
              <a:rPr lang="en-US" sz="2800" b="1" dirty="0" smtClean="0">
                <a:solidFill>
                  <a:schemeClr val="tx1"/>
                </a:solidFill>
              </a:rPr>
              <a:t>.</a:t>
            </a:r>
          </a:p>
          <a:p>
            <a:r>
              <a:rPr lang="en-US" sz="2800" b="1" dirty="0" smtClean="0">
                <a:solidFill>
                  <a:schemeClr val="tx1"/>
                </a:solidFill>
              </a:rPr>
              <a:t>3.Đăng </a:t>
            </a:r>
            <a:r>
              <a:rPr lang="en-US" sz="2800" b="1" dirty="0" err="1" smtClean="0">
                <a:solidFill>
                  <a:schemeClr val="tx1"/>
                </a:solidFill>
              </a:rPr>
              <a:t>xuất</a:t>
            </a:r>
            <a:r>
              <a:rPr lang="en-US" sz="2800" b="1" dirty="0" smtClean="0">
                <a:solidFill>
                  <a:schemeClr val="tx1"/>
                </a:solidFill>
              </a:rPr>
              <a:t> </a:t>
            </a:r>
            <a:r>
              <a:rPr lang="en-US" sz="2800" b="1" dirty="0" err="1" smtClean="0">
                <a:solidFill>
                  <a:schemeClr val="tx1"/>
                </a:solidFill>
              </a:rPr>
              <a:t>khỏi</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sau</a:t>
            </a:r>
            <a:r>
              <a:rPr lang="en-US" sz="2800" b="1" dirty="0" smtClean="0">
                <a:solidFill>
                  <a:schemeClr val="tx1"/>
                </a:solidFill>
              </a:rPr>
              <a:t> </a:t>
            </a:r>
            <a:r>
              <a:rPr lang="en-US" sz="2800" b="1" dirty="0" err="1" smtClean="0">
                <a:solidFill>
                  <a:schemeClr val="tx1"/>
                </a:solidFill>
              </a:rPr>
              <a:t>khi</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xong</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3999"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gửi</a:t>
            </a:r>
            <a:endParaRPr lang="en-US" dirty="0">
              <a:solidFill>
                <a:srgbClr val="FF0000"/>
              </a:solidFill>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nhận</a:t>
            </a:r>
            <a:endParaRPr lang="en-US" dirty="0">
              <a:solidFill>
                <a:srgbClr val="FF0000"/>
              </a:solidFill>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Nháy</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vào</a:t>
            </a:r>
            <a:r>
              <a:rPr lang="en-US" dirty="0" smtClean="0">
                <a:solidFill>
                  <a:srgbClr val="FF0000"/>
                </a:solidFill>
              </a:rPr>
              <a:t>  </a:t>
            </a:r>
            <a:r>
              <a:rPr lang="en-US" dirty="0" err="1" smtClean="0">
                <a:solidFill>
                  <a:srgbClr val="FF0000"/>
                </a:solidFill>
              </a:rPr>
              <a:t>nút</a:t>
            </a:r>
            <a:r>
              <a:rPr lang="en-US" dirty="0" smtClean="0">
                <a:solidFill>
                  <a:srgbClr val="FF0000"/>
                </a:solidFill>
              </a:rPr>
              <a:t> </a:t>
            </a:r>
            <a:r>
              <a:rPr lang="en-US" dirty="0" err="1" smtClean="0">
                <a:solidFill>
                  <a:srgbClr val="FF0000"/>
                </a:solidFill>
              </a:rPr>
              <a:t>tìm</a:t>
            </a:r>
            <a:r>
              <a:rPr lang="en-US" dirty="0" smtClean="0">
                <a:solidFill>
                  <a:srgbClr val="FF0000"/>
                </a:solidFill>
              </a:rPr>
              <a:t> </a:t>
            </a:r>
            <a:r>
              <a:rPr lang="en-US" dirty="0" err="1" smtClean="0">
                <a:solidFill>
                  <a:srgbClr val="FF0000"/>
                </a:solidFill>
              </a:rPr>
              <a:t>kiếm</a:t>
            </a:r>
            <a:endParaRPr lang="en-US" dirty="0">
              <a:solidFill>
                <a:srgbClr val="FF0000"/>
              </a:solidFill>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Bấm</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chọn</a:t>
            </a:r>
            <a:r>
              <a:rPr lang="en-US" dirty="0" smtClean="0">
                <a:solidFill>
                  <a:srgbClr val="FF0000"/>
                </a:solidFill>
              </a:rPr>
              <a:t>  </a:t>
            </a:r>
            <a:r>
              <a:rPr lang="en-US" dirty="0" err="1" smtClean="0">
                <a:solidFill>
                  <a:srgbClr val="FF0000"/>
                </a:solidFill>
              </a:rPr>
              <a:t>nháy</a:t>
            </a:r>
            <a:r>
              <a:rPr lang="en-US" dirty="0" smtClean="0">
                <a:solidFill>
                  <a:srgbClr val="FF0000"/>
                </a:solidFill>
              </a:rPr>
              <a:t> </a:t>
            </a:r>
            <a:r>
              <a:rPr lang="en-US" dirty="0" err="1" smtClean="0">
                <a:solidFill>
                  <a:srgbClr val="FF0000"/>
                </a:solidFill>
              </a:rPr>
              <a:t>nếu</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tệp</a:t>
            </a:r>
            <a:r>
              <a:rPr lang="en-US" dirty="0" smtClean="0">
                <a:solidFill>
                  <a:srgbClr val="FF0000"/>
                </a:solidFill>
              </a:rPr>
              <a:t> </a:t>
            </a:r>
            <a:r>
              <a:rPr lang="en-US" dirty="0" err="1" smtClean="0">
                <a:solidFill>
                  <a:srgbClr val="FF0000"/>
                </a:solidFill>
              </a:rPr>
              <a:t>đính</a:t>
            </a:r>
            <a:r>
              <a:rPr lang="en-US" dirty="0" smtClean="0">
                <a:solidFill>
                  <a:srgbClr val="FF0000"/>
                </a:solidFill>
              </a:rPr>
              <a:t> </a:t>
            </a:r>
            <a:r>
              <a:rPr lang="en-US" dirty="0" err="1" smtClean="0">
                <a:solidFill>
                  <a:srgbClr val="FF0000"/>
                </a:solidFill>
              </a:rPr>
              <a:t>kèm</a:t>
            </a:r>
            <a:endParaRPr lang="en-US"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TotalTime>
  <Words>856</Words>
  <Application>Microsoft Office PowerPoint</Application>
  <PresentationFormat>On-screen Show (4:3)</PresentationFormat>
  <Paragraphs>107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B.HOẠT ĐỘNG THỰC HÀNH</vt:lpstr>
      <vt:lpstr>PowerPoint Presentation</vt:lpstr>
      <vt:lpstr>PowerPoint Presentation</vt:lpstr>
      <vt:lpstr>PowerPoint Presentation</vt:lpstr>
      <vt:lpstr>PowerPoint Presentation</vt:lpstr>
    </vt:vector>
  </TitlesOfParts>
  <Company>CKK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My PC</cp:lastModifiedBy>
  <cp:revision>35</cp:revision>
  <dcterms:created xsi:type="dcterms:W3CDTF">2018-09-03T07:37:15Z</dcterms:created>
  <dcterms:modified xsi:type="dcterms:W3CDTF">2019-09-28T08:26:12Z</dcterms:modified>
</cp:coreProperties>
</file>